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7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71"/>
    <a:srgbClr val="F5B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05"/>
  </p:normalViewPr>
  <p:slideViewPr>
    <p:cSldViewPr>
      <p:cViewPr varScale="1">
        <p:scale>
          <a:sx n="144" d="100"/>
          <a:sy n="144" d="100"/>
        </p:scale>
        <p:origin x="62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4949-769C-44AA-B8AF-D4171F3283C7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5FEDB-BA31-472B-878B-D6278FCB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92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85750"/>
            <a:ext cx="8778240" cy="85725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26048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377960"/>
            <a:ext cx="8778240" cy="302259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81297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373886"/>
            <a:ext cx="2590799" cy="180746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599" y="1373886"/>
            <a:ext cx="5410201" cy="30266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26048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5905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257175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0" y="2571750"/>
            <a:ext cx="4572000" cy="2571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4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876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412029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15549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800600" y="-1905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53988" y="2095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153988" y="13775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524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5858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82880" y="3261121"/>
            <a:ext cx="877824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09550"/>
            <a:ext cx="8778240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82880" y="1137841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08882"/>
            <a:ext cx="8778240" cy="1981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1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244" y="205978"/>
            <a:ext cx="4343400" cy="1756172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244" y="2343150"/>
            <a:ext cx="8781512" cy="2667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181244" y="2152650"/>
            <a:ext cx="43434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695555" y="209550"/>
            <a:ext cx="4267201" cy="1943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2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8249" y="209550"/>
            <a:ext cx="6300216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38249" y="1209675"/>
            <a:ext cx="6300216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238250" y="1355598"/>
            <a:ext cx="6300214" cy="365455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8381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00150"/>
            <a:ext cx="4316095" cy="3200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12395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204459"/>
            <a:ext cx="4160520" cy="319609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14300"/>
            <a:ext cx="8778240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98372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257175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691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0" r:id="rId3"/>
    <p:sldLayoutId id="2147483670" r:id="rId4"/>
    <p:sldLayoutId id="2147483650" r:id="rId5"/>
    <p:sldLayoutId id="2147483653" r:id="rId6"/>
    <p:sldLayoutId id="2147483654" r:id="rId7"/>
    <p:sldLayoutId id="2147483664" r:id="rId8"/>
    <p:sldLayoutId id="2147483669" r:id="rId9"/>
    <p:sldLayoutId id="2147483662" r:id="rId10"/>
    <p:sldLayoutId id="2147483661" r:id="rId11"/>
    <p:sldLayoutId id="2147483665" r:id="rId12"/>
    <p:sldLayoutId id="2147483666" r:id="rId13"/>
    <p:sldLayoutId id="2147483667" r:id="rId14"/>
    <p:sldLayoutId id="214748365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1950"/>
            <a:ext cx="8534400" cy="1583531"/>
          </a:xfrm>
        </p:spPr>
        <p:txBody>
          <a:bodyPr/>
          <a:lstStyle/>
          <a:p>
            <a:pPr algn="ctr"/>
            <a:r>
              <a:rPr lang="en-US" sz="2800" b="1" dirty="0"/>
              <a:t>You are invited to the 2021 District 12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01942"/>
            <a:ext cx="7924800" cy="990600"/>
          </a:xfrm>
        </p:spPr>
        <p:txBody>
          <a:bodyPr/>
          <a:lstStyle/>
          <a:p>
            <a:r>
              <a:rPr lang="en-US" dirty="0"/>
              <a:t>September 24-26, 2021</a:t>
            </a:r>
            <a:r>
              <a:rPr lang="en-US" sz="900" dirty="0"/>
              <a:t> </a:t>
            </a:r>
            <a:r>
              <a:rPr lang="en-US" dirty="0"/>
              <a:t>in Colorado Springs, CO</a:t>
            </a:r>
          </a:p>
          <a:p>
            <a:r>
              <a:rPr lang="en-US" b="0" i="1" dirty="0"/>
              <a:t>Hosted by the </a:t>
            </a:r>
            <a:r>
              <a:rPr lang="en-US" b="0" i="1" dirty="0" err="1"/>
              <a:t>Zonta</a:t>
            </a:r>
            <a:r>
              <a:rPr lang="en-US" b="0" i="1" dirty="0"/>
              <a:t> Club of the Pikes Peak Area</a:t>
            </a:r>
          </a:p>
        </p:txBody>
      </p:sp>
      <p:sp>
        <p:nvSpPr>
          <p:cNvPr id="4" name="Text Placeholder 14"/>
          <p:cNvSpPr txBox="1">
            <a:spLocks/>
          </p:cNvSpPr>
          <p:nvPr/>
        </p:nvSpPr>
        <p:spPr>
          <a:xfrm>
            <a:off x="3124200" y="445008"/>
            <a:ext cx="5715000" cy="53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 baseline="0">
                <a:solidFill>
                  <a:srgbClr val="005F7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Zonta International District 12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E8099E3-3827-C34C-B496-2B8276853E90}"/>
              </a:ext>
            </a:extLst>
          </p:cNvPr>
          <p:cNvSpPr txBox="1">
            <a:spLocks/>
          </p:cNvSpPr>
          <p:nvPr/>
        </p:nvSpPr>
        <p:spPr>
          <a:xfrm>
            <a:off x="597568" y="2495550"/>
            <a:ext cx="7924800" cy="2647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5F71"/>
                </a:solidFill>
                <a:latin typeface="Lato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Colorado Springs is home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United States Olympic &amp; Paralympic Museum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Pikes Peak Cog Railway </a:t>
            </a:r>
            <a:r>
              <a:rPr lang="en-US" sz="1600" dirty="0"/>
              <a:t>(scheduled to reopen May 2021!)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Garden of the Gods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And so </a:t>
            </a:r>
            <a:r>
              <a:rPr lang="en-US"/>
              <a:t>much more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9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10AB27C2DFD489841547AD5DA5CF6" ma:contentTypeVersion="20" ma:contentTypeDescription="Create a new document." ma:contentTypeScope="" ma:versionID="a99ceb5f8992ba5c07d9d470f78f9c68">
  <xsd:schema xmlns:xsd="http://www.w3.org/2001/XMLSchema" xmlns:xs="http://www.w3.org/2001/XMLSchema" xmlns:p="http://schemas.microsoft.com/office/2006/metadata/properties" xmlns:ns2="1648f2b9-7a6f-470c-ab6b-ef6897e5ddd7" xmlns:ns3="dfeb9015-71a4-494b-8681-bf0e88f79a28" targetNamespace="http://schemas.microsoft.com/office/2006/metadata/properties" ma:root="true" ma:fieldsID="f8301e19f1f8d2315c49910f7837ef26" ns2:_="" ns3:_="">
    <xsd:import namespace="1648f2b9-7a6f-470c-ab6b-ef6897e5ddd7"/>
    <xsd:import namespace="dfeb9015-71a4-494b-8681-bf0e88f79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8f2b9-7a6f-470c-ab6b-ef6897e5dd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b9015-71a4-494b-8681-bf0e88f79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C40B7C-7CB6-4E1F-AC71-017B28085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554421-EA54-4CE2-8546-72D9F3B82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8f2b9-7a6f-470c-ab6b-ef6897e5ddd7"/>
    <ds:schemaRef ds:uri="dfeb9015-71a4-494b-8681-bf0e88f79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921CC7-540C-4225-B051-0A2F37DF2FD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48f2b9-7a6f-470c-ab6b-ef6897e5ddd7"/>
    <ds:schemaRef ds:uri="dfeb9015-71a4-494b-8681-bf0e88f79a2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63</Words>
  <Application>Microsoft Macintosh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Lato Semibold</vt:lpstr>
      <vt:lpstr>Office Theme</vt:lpstr>
      <vt:lpstr>You are invited to the 2021 District 12 Conference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Edrinn</dc:creator>
  <cp:lastModifiedBy>Sonya Bergeron</cp:lastModifiedBy>
  <cp:revision>31</cp:revision>
  <dcterms:created xsi:type="dcterms:W3CDTF">2018-01-12T21:14:27Z</dcterms:created>
  <dcterms:modified xsi:type="dcterms:W3CDTF">2020-09-26T14:53:20Z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0x010100DF310AB27C2DFD489841547AD5DA5CF6</vt:lpwstr>
  </property>
</Properties>
</file>