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BA698D-EC82-4784-B85C-6D20BF0145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9540654-4AA8-47A4-B8BC-30DB01D5346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067FE9-7E87-4A2D-A5FC-538A3166C4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64892-55B1-4039-8A4D-2F57494EB19D}" type="datetimeFigureOut">
              <a:rPr lang="en-US" smtClean="0"/>
              <a:t>2/4/2020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344EBA-D2E5-4422-977F-E95A78E549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F27199-64D1-4B2A-A395-7097CC0115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1AF03-00FC-40A8-BE5B-770C7487F7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3326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A1EC1A-28C7-4570-A4F5-F3BAB18E86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85A6830-A496-427A-A2D4-1A6F167D9F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1613AB-6569-4736-90DB-762AF14695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64892-55B1-4039-8A4D-2F57494EB19D}" type="datetimeFigureOut">
              <a:rPr lang="en-US" smtClean="0"/>
              <a:t>2/4/2020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25D3E7-8929-4E2D-AD8A-CE0B355DAE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A0B356-4442-4DF1-8B84-4C3DDAF214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1AF03-00FC-40A8-BE5B-770C7487F7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8879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D0A87CE-E579-421D-AB6E-46B929F175C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2426F21-2670-4A5A-B70B-F3A10A6AD79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53A12D-937C-403E-B9D9-9F0CAD7F31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64892-55B1-4039-8A4D-2F57494EB19D}" type="datetimeFigureOut">
              <a:rPr lang="en-US" smtClean="0"/>
              <a:t>2/4/2020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F5FBC9-86E6-4C65-83E9-A1833FFF84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49610D-069F-41B0-8071-D836F77096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1AF03-00FC-40A8-BE5B-770C7487F7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95650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7761AE-10FB-4AB9-B928-C1CA9726E7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A3C375-9376-4A6D-A0A6-0DD5A1C053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A7DBAB-107F-4849-B4CF-9E5A8FAC3E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64892-55B1-4039-8A4D-2F57494EB19D}" type="datetimeFigureOut">
              <a:rPr lang="en-US" smtClean="0"/>
              <a:t>2/4/2020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579F26-DC5D-4AF5-A9E6-DB9A7C3484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6CC3E2-D8BC-43C6-AFE1-11BB7B0710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1AF03-00FC-40A8-BE5B-770C7487F7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42164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5297F2-1BD0-4EE2-AD2E-9F17BCA4D9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E276A8A-6F38-4D01-973B-971216E3F7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802AA2-E80D-4BAA-B7A4-F992AA81D2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64892-55B1-4039-8A4D-2F57494EB19D}" type="datetimeFigureOut">
              <a:rPr lang="en-US" smtClean="0"/>
              <a:t>2/4/2020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1E5119-5986-47B9-ADF5-5A9712F8E5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372D89-0328-40DA-B6B9-679E4D1D85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1AF03-00FC-40A8-BE5B-770C7487F7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7905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65D88B-E921-4CD1-8284-0FCCD1D6FF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0CD45A-42FC-4E8D-8ED8-0CC908D6AF4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5B21D8B-A1A3-4038-B790-21BF016B1B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2DA3809-AFF2-429C-8161-78831E2AB6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64892-55B1-4039-8A4D-2F57494EB19D}" type="datetimeFigureOut">
              <a:rPr lang="en-US" smtClean="0"/>
              <a:t>2/4/2020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A9F40EC-A27F-457E-B9E6-A8D381EB9B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A65E4F-F12D-42D8-92E4-132EFA520E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1AF03-00FC-40A8-BE5B-770C7487F7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64567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6AC26F-4719-444D-BAFF-2F995D4C86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967F5C-586B-481E-83C4-56FF7D4F55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A4607DC-8071-43B0-8225-62F00B139A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07FB9E1-5084-46C8-8F0F-CECBD126D3A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CA61639-ADD0-4BD0-A6A2-C0ED8308AA0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7EE9848-893A-4689-BFDA-1D7E2BA5AD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64892-55B1-4039-8A4D-2F57494EB19D}" type="datetimeFigureOut">
              <a:rPr lang="en-US" smtClean="0"/>
              <a:t>2/4/2020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4CE019A-1C52-41D3-A4D5-6E0B51E597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3632412-2C12-468A-9546-AD181B755B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1AF03-00FC-40A8-BE5B-770C7487F7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33264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9960E5-F352-4BDE-8B2C-F5E451EF8C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8F0E481-0612-4381-9FD6-1A4B3E3C21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64892-55B1-4039-8A4D-2F57494EB19D}" type="datetimeFigureOut">
              <a:rPr lang="en-US" smtClean="0"/>
              <a:t>2/4/2020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BE9687E-96D8-4ADF-A24C-F1C3A3227A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E4C04C7-1110-4158-804F-25F9705E3F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1AF03-00FC-40A8-BE5B-770C7487F7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8240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E0A5C09-CAB6-4567-8085-64F4B095F6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64892-55B1-4039-8A4D-2F57494EB19D}" type="datetimeFigureOut">
              <a:rPr lang="en-US" smtClean="0"/>
              <a:t>2/4/2020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D3B05E1-5BB2-4373-A2A1-325C1143BB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916799E-F4D7-4403-B227-EF379F9EE1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1AF03-00FC-40A8-BE5B-770C7487F7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98108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D59CB3-3925-4CDA-B26F-3E05D20331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CC437A-81D7-410F-9379-DA3FD2D8D8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0B5BB21-AAC6-40C1-AA0D-B5067607AA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2F3D4AE-0447-4331-BB13-CA07992FF0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64892-55B1-4039-8A4D-2F57494EB19D}" type="datetimeFigureOut">
              <a:rPr lang="en-US" smtClean="0"/>
              <a:t>2/4/2020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C03A00D-06F6-4AEC-AA55-FCF0B96BCB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D246832-6269-4571-B457-FB2644F526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1AF03-00FC-40A8-BE5B-770C7487F7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80931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0FBD91-0310-4A3A-AF08-6184C7E7FD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FB54581-D0C1-4E48-B9B3-DB31EEC92A7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AFA128D-F216-4EE8-B84B-FA651FEB035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08CA909-F024-4218-BF79-E2238FF8D7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64892-55B1-4039-8A4D-2F57494EB19D}" type="datetimeFigureOut">
              <a:rPr lang="en-US" smtClean="0"/>
              <a:t>2/4/2020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47D3431-E755-4F71-B6D5-2F5B4EEAE5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390424A-22C9-4BE4-AAA6-AFA77E92CB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1AF03-00FC-40A8-BE5B-770C7487F7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48217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2D56749-E1A1-4995-83FB-1B6A06C6A4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E1FB01-0B94-4613-B833-255F861395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52DCA5-2F1E-4FC8-B69E-5BC04C87B51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664892-55B1-4039-8A4D-2F57494EB19D}" type="datetimeFigureOut">
              <a:rPr lang="en-US" smtClean="0"/>
              <a:t>2/4/2020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77F1F4-FBEC-4B33-BEED-56B5E21C17A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BA595F-0669-45D1-BF69-A633F7727A5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B1AF03-00FC-40A8-BE5B-770C7487F7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2848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2E8DA8-5B41-4A75-9422-24A73777E0F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2">
                    <a:lumMod val="50000"/>
                  </a:schemeClr>
                </a:solidFill>
              </a:rPr>
              <a:t>Retention Training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34E9F57-B2A8-44A3-AE05-EB053F6B300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7272795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4CB23B-7071-4F91-BA9F-630FC53D7A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2">
                    <a:lumMod val="50000"/>
                  </a:schemeClr>
                </a:solidFill>
              </a:rPr>
              <a:t>Resources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099B4F-41E9-443B-BB12-165C712293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ZI Website </a:t>
            </a:r>
            <a:r>
              <a:rPr lang="en-US"/>
              <a:t>–  </a:t>
            </a:r>
            <a:r>
              <a:rPr lang="en-US" dirty="0"/>
              <a:t>Tools/Membership Tools, Tools/Global Membership Drive</a:t>
            </a:r>
            <a:endParaRPr lang="en-US" sz="2000" dirty="0"/>
          </a:p>
          <a:p>
            <a:pPr lvl="1"/>
            <a:r>
              <a:rPr lang="en-US" dirty="0"/>
              <a:t>Welcome to </a:t>
            </a:r>
            <a:r>
              <a:rPr lang="en-US" dirty="0" err="1"/>
              <a:t>Zonta</a:t>
            </a:r>
            <a:r>
              <a:rPr lang="en-US" dirty="0"/>
              <a:t> Booklet</a:t>
            </a:r>
            <a:endParaRPr lang="en-US" sz="1800" dirty="0"/>
          </a:p>
          <a:p>
            <a:pPr lvl="1"/>
            <a:r>
              <a:rPr lang="en-US" dirty="0"/>
              <a:t>Happy Club Life</a:t>
            </a:r>
            <a:endParaRPr lang="en-US" sz="1800" dirty="0"/>
          </a:p>
          <a:p>
            <a:pPr lvl="1"/>
            <a:r>
              <a:rPr lang="en-US" dirty="0"/>
              <a:t>Best Practices in Engagement and Retention</a:t>
            </a:r>
            <a:endParaRPr lang="en-US" sz="1800" dirty="0"/>
          </a:p>
          <a:p>
            <a:pPr lvl="0"/>
            <a:r>
              <a:rPr lang="en-US" dirty="0"/>
              <a:t>D12 Leadership Team</a:t>
            </a:r>
            <a:endParaRPr lang="en-US" sz="2000" dirty="0"/>
          </a:p>
          <a:p>
            <a:pPr lvl="0"/>
            <a:r>
              <a:rPr lang="en-US" dirty="0"/>
              <a:t>D12 Website – Resources/Membership Retention</a:t>
            </a:r>
            <a:endParaRPr lang="en-US" sz="2000" dirty="0"/>
          </a:p>
          <a:p>
            <a:pPr lvl="1"/>
            <a:r>
              <a:rPr lang="en-US" dirty="0"/>
              <a:t>Mentoring</a:t>
            </a:r>
            <a:endParaRPr lang="en-US" sz="1800" dirty="0"/>
          </a:p>
          <a:p>
            <a:pPr lvl="1"/>
            <a:r>
              <a:rPr lang="en-US" dirty="0"/>
              <a:t>FAQs sample</a:t>
            </a:r>
            <a:endParaRPr lang="en-US" sz="1800" dirty="0"/>
          </a:p>
          <a:p>
            <a:pPr lvl="1"/>
            <a:r>
              <a:rPr lang="en-US" dirty="0"/>
              <a:t>Exit Survey</a:t>
            </a:r>
            <a:endParaRPr lang="en-US" sz="1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61530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E6A0D2-CDDB-4814-B9DB-E600B52ABE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2">
                    <a:lumMod val="50000"/>
                  </a:schemeClr>
                </a:solidFill>
              </a:rPr>
              <a:t>Know Your Members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F8F489-7CBA-4B14-A4B3-2A48630BD6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Know what will keep them involved and to create group feeling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/>
              <a:t>New Members: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lvl="0"/>
            <a:r>
              <a:rPr lang="en-US" dirty="0"/>
              <a:t>Why did the person join?  </a:t>
            </a:r>
          </a:p>
          <a:p>
            <a:pPr lvl="0"/>
            <a:r>
              <a:rPr lang="en-US" dirty="0"/>
              <a:t>Where do they see themselves after a few years in the club?</a:t>
            </a:r>
          </a:p>
          <a:p>
            <a:pPr lvl="0"/>
            <a:r>
              <a:rPr lang="en-US" dirty="0"/>
              <a:t>Short new member survey after a few months – what to ask?</a:t>
            </a:r>
          </a:p>
          <a:p>
            <a:pPr lvl="0"/>
            <a:r>
              <a:rPr lang="en-US" dirty="0"/>
              <a:t>Article in newsletter introducing them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7219966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F65E37-F27B-4F7F-8804-8555D6BC00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712655-D5EA-4393-8646-E507DC7013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/>
              <a:t>Current Members: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lvl="0"/>
            <a:r>
              <a:rPr lang="en-US" dirty="0"/>
              <a:t>Club directory with photos</a:t>
            </a:r>
          </a:p>
          <a:p>
            <a:pPr lvl="0"/>
            <a:r>
              <a:rPr lang="en-US" dirty="0"/>
              <a:t>Each month profile a member at a meeting or in the newsletter</a:t>
            </a:r>
          </a:p>
          <a:p>
            <a:pPr lvl="0"/>
            <a:r>
              <a:rPr lang="en-US" dirty="0"/>
              <a:t>Use a way to get people to sit with someone new at meeting </a:t>
            </a:r>
          </a:p>
          <a:p>
            <a:pPr lvl="0"/>
            <a:r>
              <a:rPr lang="en-US" dirty="0"/>
              <a:t>At renewal time ask why they renewed</a:t>
            </a:r>
          </a:p>
          <a:p>
            <a:pPr lvl="0"/>
            <a:r>
              <a:rPr lang="en-US" dirty="0"/>
              <a:t>Check in with members to see how they are doing in the club</a:t>
            </a:r>
          </a:p>
          <a:p>
            <a:pPr lvl="0"/>
            <a:r>
              <a:rPr lang="en-US" dirty="0"/>
              <a:t>Short surveys each year</a:t>
            </a:r>
          </a:p>
          <a:p>
            <a:pPr lvl="0"/>
            <a:r>
              <a:rPr lang="en-US" dirty="0"/>
              <a:t>If your club has a problem member or group don’t ignore it – work to correct the issue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01256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80F1AE-CE5E-429F-889D-0111DF21E1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2">
                    <a:lumMod val="50000"/>
                  </a:schemeClr>
                </a:solidFill>
              </a:rPr>
              <a:t>Engage Members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575DFD-69A5-437C-AE49-F04A47F96D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b="1" dirty="0"/>
              <a:t>New Members</a:t>
            </a:r>
            <a:r>
              <a:rPr lang="en-US" dirty="0"/>
              <a:t> - Onboarding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lvl="0"/>
            <a:r>
              <a:rPr lang="en-US" dirty="0"/>
              <a:t>Welcome letter from president</a:t>
            </a:r>
          </a:p>
          <a:p>
            <a:pPr lvl="0"/>
            <a:r>
              <a:rPr lang="en-US" dirty="0"/>
              <a:t>Assign a mentor</a:t>
            </a:r>
          </a:p>
          <a:p>
            <a:pPr lvl="0"/>
            <a:r>
              <a:rPr lang="en-US" dirty="0"/>
              <a:t>Assign to a committee and project ASAP considering their reason for joining – some clubs have a “new member project.”</a:t>
            </a:r>
          </a:p>
          <a:p>
            <a:pPr lvl="0"/>
            <a:r>
              <a:rPr lang="en-US" dirty="0"/>
              <a:t>Orientation booklet and meeting (include mentor)</a:t>
            </a:r>
          </a:p>
          <a:p>
            <a:pPr lvl="0"/>
            <a:r>
              <a:rPr lang="en-US" dirty="0"/>
              <a:t>Be open to their ideas (don’t say “that’s just the way we do it”)</a:t>
            </a:r>
          </a:p>
          <a:p>
            <a:pPr lvl="0"/>
            <a:r>
              <a:rPr lang="en-US" dirty="0"/>
              <a:t>Make sure they know sources of information – websites, newsletters, </a:t>
            </a:r>
            <a:r>
              <a:rPr lang="en-US" dirty="0" err="1"/>
              <a:t>Zontian</a:t>
            </a:r>
            <a:r>
              <a:rPr lang="en-US" dirty="0"/>
              <a:t> magazine</a:t>
            </a:r>
          </a:p>
          <a:p>
            <a:pPr lvl="0"/>
            <a:r>
              <a:rPr lang="en-US" dirty="0"/>
              <a:t>Club FAQs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72943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60B046-ACF7-46FD-8A2C-8AD11B54DA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DC7A22-DF09-4504-8CA8-E9AB02086E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/>
              <a:t>Current Members</a:t>
            </a:r>
            <a:endParaRPr lang="en-US" dirty="0"/>
          </a:p>
          <a:p>
            <a:r>
              <a:rPr lang="en-US" dirty="0"/>
              <a:t> </a:t>
            </a:r>
          </a:p>
          <a:p>
            <a:pPr lvl="0"/>
            <a:r>
              <a:rPr lang="en-US" dirty="0"/>
              <a:t>Keep track of attendance at meetings and follow up – make sure they know they are needed and that they have an assignment that interests them</a:t>
            </a:r>
          </a:p>
          <a:p>
            <a:pPr lvl="0"/>
            <a:r>
              <a:rPr lang="en-US" dirty="0"/>
              <a:t>Plan for fun and fellowship – special interest groups, social events, allow time at meetings for fellowship</a:t>
            </a:r>
          </a:p>
          <a:p>
            <a:pPr lvl="0"/>
            <a:r>
              <a:rPr lang="en-US" dirty="0"/>
              <a:t>Remember that members go through life phases and may be more or less active at times – let them know it’s OK </a:t>
            </a:r>
          </a:p>
          <a:p>
            <a:pPr lvl="0"/>
            <a:r>
              <a:rPr lang="en-US" dirty="0"/>
              <a:t>Make sure they know sources of information – websites, District Leadership Team, newsletters, </a:t>
            </a:r>
            <a:r>
              <a:rPr lang="en-US" dirty="0" err="1"/>
              <a:t>Zontian</a:t>
            </a:r>
            <a:r>
              <a:rPr lang="en-US" dirty="0"/>
              <a:t> magazine, also Area, District and International meetings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84046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962C97-A2AC-453B-A8AE-5D77C4B973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2">
                    <a:lumMod val="50000"/>
                  </a:schemeClr>
                </a:solidFill>
              </a:rPr>
              <a:t>Hold Good Meetings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749367-FF5B-43D1-B1D4-AD7431AE98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dirty="0"/>
              <a:t>Have an agenda that goes out prior to meetings</a:t>
            </a:r>
            <a:endParaRPr lang="en-US" sz="2000" dirty="0"/>
          </a:p>
          <a:p>
            <a:pPr lvl="0"/>
            <a:r>
              <a:rPr lang="en-US" dirty="0"/>
              <a:t>Be efficient, don’t run overtime</a:t>
            </a:r>
            <a:endParaRPr lang="en-US" sz="2000" dirty="0"/>
          </a:p>
          <a:p>
            <a:pPr lvl="0"/>
            <a:r>
              <a:rPr lang="en-US" dirty="0"/>
              <a:t>Make meetings interesting – </a:t>
            </a:r>
            <a:endParaRPr lang="en-US" sz="2000" dirty="0"/>
          </a:p>
          <a:p>
            <a:pPr lvl="1"/>
            <a:r>
              <a:rPr lang="en-US" dirty="0"/>
              <a:t>have a speaker – from a like-minded organization, elected official, leadership trainer, on a topic of interest like women’s health or finances </a:t>
            </a:r>
            <a:endParaRPr lang="en-US" sz="1800" dirty="0"/>
          </a:p>
          <a:p>
            <a:pPr lvl="1"/>
            <a:r>
              <a:rPr lang="en-US" dirty="0"/>
              <a:t>get a D12 Leadership Team member to present, </a:t>
            </a:r>
            <a:endParaRPr lang="en-US" sz="1800" dirty="0"/>
          </a:p>
          <a:p>
            <a:pPr lvl="1"/>
            <a:r>
              <a:rPr lang="en-US" dirty="0"/>
              <a:t>have each committee give a short update, </a:t>
            </a:r>
            <a:endParaRPr lang="en-US" sz="1800" dirty="0"/>
          </a:p>
          <a:p>
            <a:pPr lvl="1"/>
            <a:r>
              <a:rPr lang="en-US" dirty="0"/>
              <a:t>include a service or advocacy activity – make cards for Z Club members who are graduating, write to legislators, put labels in books to be donated</a:t>
            </a:r>
            <a:endParaRPr lang="en-US" sz="1800" dirty="0"/>
          </a:p>
          <a:p>
            <a:pPr lvl="1"/>
            <a:r>
              <a:rPr lang="en-US" dirty="0"/>
              <a:t>Club Board report</a:t>
            </a:r>
            <a:endParaRPr lang="en-US" sz="1800" dirty="0"/>
          </a:p>
          <a:p>
            <a:pPr lvl="0"/>
            <a:r>
              <a:rPr lang="en-US" dirty="0"/>
              <a:t>Decide on club activities at meetings</a:t>
            </a:r>
            <a:endParaRPr lang="en-US" sz="2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50028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E4D1F0-CC16-40F3-AF07-A5C3E60A78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2">
                    <a:lumMod val="50000"/>
                  </a:schemeClr>
                </a:solidFill>
              </a:rPr>
              <a:t>Offer Quality Projects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B49AA0-3DE6-40EF-8889-B774EDC5F9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Have a club plan that members agree on – what issues are important to the club, where will it put its resources?</a:t>
            </a:r>
          </a:p>
          <a:p>
            <a:pPr lvl="0"/>
            <a:r>
              <a:rPr lang="en-US" dirty="0"/>
              <a:t>Work with like-minded organizations</a:t>
            </a:r>
          </a:p>
          <a:p>
            <a:pPr lvl="0"/>
            <a:r>
              <a:rPr lang="en-US" dirty="0"/>
              <a:t>Get ideas from other clubs – Area meetings, Annual Reports</a:t>
            </a:r>
          </a:p>
          <a:p>
            <a:pPr lvl="0"/>
            <a:r>
              <a:rPr lang="en-US" dirty="0"/>
              <a:t>Work with D12 Committee Chairs</a:t>
            </a:r>
          </a:p>
          <a:p>
            <a:pPr lvl="0"/>
            <a:r>
              <a:rPr lang="en-US" dirty="0"/>
              <a:t>Consider an on-going, multiyear effort – members get more buy-in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62982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2116D4-505D-4572-B7C7-3F1A993665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2">
                    <a:lumMod val="50000"/>
                  </a:schemeClr>
                </a:solidFill>
              </a:rPr>
              <a:t>Celebrate Members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B83473-51CF-464A-8932-294FA72CB8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Honor membership anniversaries – increments of 5 years,  Length of Membership tools on ZI website</a:t>
            </a:r>
          </a:p>
          <a:p>
            <a:pPr lvl="0"/>
            <a:r>
              <a:rPr lang="en-US" dirty="0"/>
              <a:t>Announce birthdays in the month at club meetings</a:t>
            </a:r>
          </a:p>
          <a:p>
            <a:pPr lvl="0"/>
            <a:r>
              <a:rPr lang="en-US" dirty="0"/>
              <a:t>Acknowledge work/achievements in the community</a:t>
            </a:r>
          </a:p>
          <a:p>
            <a:pPr lvl="0"/>
            <a:r>
              <a:rPr lang="en-US" dirty="0"/>
              <a:t>You Rock award</a:t>
            </a:r>
          </a:p>
          <a:p>
            <a:pPr lvl="0"/>
            <a:r>
              <a:rPr lang="en-US" dirty="0"/>
              <a:t>Either President or Committee Chairs send a short note at renewal time thanking the member for something they did during the year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45892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33B35B-1E7E-4435-BD59-637C3C2CEB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2">
                    <a:lumMod val="50000"/>
                  </a:schemeClr>
                </a:solidFill>
              </a:rPr>
              <a:t>Retain – after they leave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509A7B-03A6-4586-89D1-D3E41F7227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Ask them to consider an e-Club  - this works for people who live in an area with no club, who travel a lot, who can’t get to meetings</a:t>
            </a:r>
          </a:p>
          <a:p>
            <a:pPr lvl="0"/>
            <a:r>
              <a:rPr lang="en-US" dirty="0"/>
              <a:t>Introduce them to clubs in their new location</a:t>
            </a:r>
          </a:p>
          <a:p>
            <a:pPr lvl="0"/>
            <a:r>
              <a:rPr lang="en-US" dirty="0"/>
              <a:t>Ask them to consider an Individual Membership with no club affiliation</a:t>
            </a:r>
          </a:p>
          <a:p>
            <a:pPr lvl="0"/>
            <a:r>
              <a:rPr lang="en-US" dirty="0"/>
              <a:t>Ask them if they would like to be a FOZ – Friend of </a:t>
            </a:r>
            <a:r>
              <a:rPr lang="en-US" dirty="0" err="1"/>
              <a:t>Zonta</a:t>
            </a:r>
            <a:r>
              <a:rPr lang="en-US" dirty="0"/>
              <a:t> – and be invited to club activities</a:t>
            </a:r>
          </a:p>
          <a:p>
            <a:pPr lvl="0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36275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643</Words>
  <Application>Microsoft Office PowerPoint</Application>
  <PresentationFormat>Widescreen</PresentationFormat>
  <Paragraphs>76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Retention Training</vt:lpstr>
      <vt:lpstr>Know Your Members</vt:lpstr>
      <vt:lpstr> </vt:lpstr>
      <vt:lpstr>Engage Members</vt:lpstr>
      <vt:lpstr> </vt:lpstr>
      <vt:lpstr>Hold Good Meetings</vt:lpstr>
      <vt:lpstr>Offer Quality Projects</vt:lpstr>
      <vt:lpstr>Celebrate Members</vt:lpstr>
      <vt:lpstr>Retain – after they leave</vt:lpstr>
      <vt:lpstr>Resources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Retention Training</dc:title>
  <dc:creator>Ann Hodgson</dc:creator>
  <cp:lastModifiedBy>Ann Hodgson</cp:lastModifiedBy>
  <cp:revision>4</cp:revision>
  <dcterms:created xsi:type="dcterms:W3CDTF">2020-02-03T13:49:00Z</dcterms:created>
  <dcterms:modified xsi:type="dcterms:W3CDTF">2020-02-04T14:25:28Z</dcterms:modified>
</cp:coreProperties>
</file>