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257" r:id="rId3"/>
    <p:sldId id="275" r:id="rId4"/>
    <p:sldId id="276" r:id="rId5"/>
    <p:sldId id="290" r:id="rId6"/>
    <p:sldId id="277" r:id="rId7"/>
    <p:sldId id="291" r:id="rId8"/>
    <p:sldId id="292" r:id="rId9"/>
    <p:sldId id="278" r:id="rId10"/>
    <p:sldId id="279" r:id="rId11"/>
    <p:sldId id="280" r:id="rId12"/>
    <p:sldId id="293" r:id="rId13"/>
    <p:sldId id="273" r:id="rId14"/>
  </p:sldIdLst>
  <p:sldSz cx="12192000" cy="6858000"/>
  <p:notesSz cx="7077075" cy="9363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7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84" y="-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9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D9295-9B84-4B4C-84EB-F32C0B0FDBB3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4A324-27D0-4685-B55A-1567900F3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A324-27D0-4685-B55A-1567900F32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53DF-23B9-4A86-BC06-8EB6911906BC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A2D4-A6F0-4CF3-A026-264903A1B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0298-B794-4AF5-A404-729DB138489C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2589-3F31-4274-BC76-1D5876E94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7EF3-664A-4B05-81E1-14DD240F3179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2B1B-CE26-44EC-98E0-438FB545E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0582-C132-4B13-8B50-631625D8EEE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A82F-009A-4A46-A360-C94DD1F70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FB64-0D10-48E6-8DA2-6615103EA37B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7490-E5BD-404C-9C8E-0A630443D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2DEB-60A4-4186-BF73-EFC0060A5459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548A-F064-4E49-AF3A-A92182E93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04CD-1749-4405-AE9D-DFA09B7005F8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F304-F878-45D3-BC64-E5D539E13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8B28-4E54-45B6-B276-831FAFE5C7A3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F322-4967-4E05-91F6-6ED5941AA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6026-9F07-4CE6-84C6-4283AA306E97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608D-E9FF-485B-9A1F-23AF1E4C0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BD3F-1B8E-4B7A-A158-FAD0C7F0EFF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6FB9-0EB6-4BA5-8D08-B9308F019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AA05A-91D4-4CDB-B6EF-6556E93E3A3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DAF9-F2A7-440C-8208-635AA90F9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F3F9DA-10AD-4A24-8D26-58BE4E393BA5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C4A01A-E939-4AC3-B5FD-4C957199C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014413" y="3342289"/>
            <a:ext cx="9677400" cy="2490951"/>
          </a:xfrm>
        </p:spPr>
        <p:txBody>
          <a:bodyPr/>
          <a:lstStyle/>
          <a:p>
            <a:r>
              <a:rPr lang="en-US" sz="4800" dirty="0" smtClean="0"/>
              <a:t>First Timer Training for </a:t>
            </a:r>
            <a:br>
              <a:rPr lang="en-US" sz="4800" dirty="0" smtClean="0"/>
            </a:br>
            <a:r>
              <a:rPr lang="en-US" sz="4800" dirty="0" smtClean="0"/>
              <a:t>2015 District 12 Conference 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4317" y="396984"/>
            <a:ext cx="9677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Placeholder 4" descr="D12 logo 1.jpg"/>
          <p:cNvPicPr>
            <a:picLocks noChangeAspect="1"/>
          </p:cNvPicPr>
          <p:nvPr/>
        </p:nvPicPr>
        <p:blipFill>
          <a:blip r:embed="rId4"/>
          <a:srcRect t="4054" b="4054"/>
          <a:stretch>
            <a:fillRect/>
          </a:stretch>
        </p:blipFill>
        <p:spPr>
          <a:xfrm>
            <a:off x="10279117" y="5386442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10972800" cy="11064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Zonta Store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09" y="1487597"/>
            <a:ext cx="8831262" cy="467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Each of the D12 clubs can sell items to raise money at the Conference Zonta Store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“store” is located on tables around the main meeting room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“store” will be open only when the conference is not in session  </a:t>
            </a:r>
            <a:endParaRPr lang="en-US" dirty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10972800" cy="7556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>Learning Opportunities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724" y="1324303"/>
            <a:ext cx="9783051" cy="537494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Review documents sent out before the Conference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Attend two workshops – one Saturday and one Sunday, participate!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Listen attentively to the reports by the District 12 Board and ZI representative ,Sharon Langenbeck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Take opportunities to speak to Zontians from other clubs about what they are doing and share your club’s successes.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10972800" cy="7556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>Fellowship Opportunities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6" y="1418897"/>
            <a:ext cx="9893409" cy="502920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You are here Friday night so you are participating in one of the best fellowship opportunities -  a casual evening with other Zontians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 are all here to support the same issues – sit with people you don’t know and speak to as many other members as you can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Join the Boulder Creek Path walk Saturday morning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Come to the after Banquet fellowship in the Executive Suite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830910" y="5354911"/>
            <a:ext cx="1116013" cy="1025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34662" y="1600200"/>
            <a:ext cx="10147738" cy="4525963"/>
          </a:xfrm>
        </p:spPr>
        <p:txBody>
          <a:bodyPr/>
          <a:lstStyle/>
          <a:p>
            <a:r>
              <a:rPr lang="en-US" dirty="0" smtClean="0"/>
              <a:t>The convention will be an educational &amp; enjoyable experience</a:t>
            </a:r>
          </a:p>
          <a:p>
            <a:r>
              <a:rPr lang="en-US" dirty="0" smtClean="0"/>
              <a:t>You will meet Zontians from our 4 state district </a:t>
            </a:r>
          </a:p>
          <a:p>
            <a:r>
              <a:rPr lang="en-US" dirty="0" smtClean="0"/>
              <a:t>You will get a better understanding of what Zonta is all about</a:t>
            </a:r>
          </a:p>
          <a:p>
            <a:r>
              <a:rPr lang="en-US" dirty="0" smtClean="0"/>
              <a:t>You will have fun! </a:t>
            </a:r>
          </a:p>
          <a:p>
            <a:r>
              <a:rPr lang="en-US" dirty="0" smtClean="0"/>
              <a:t>Questions/ concerns not covered?</a:t>
            </a:r>
          </a:p>
          <a:p>
            <a:endParaRPr lang="en-US" dirty="0" smtClean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558417"/>
            <a:ext cx="10972800" cy="923541"/>
          </a:xfrm>
        </p:spPr>
        <p:txBody>
          <a:bodyPr/>
          <a:lstStyle/>
          <a:p>
            <a:r>
              <a:rPr lang="en-US" dirty="0" smtClean="0"/>
              <a:t>Objectives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308537" y="1643063"/>
            <a:ext cx="10365937" cy="297623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Objective 1: To provide an overview of activities at the conference 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Objective 2: To provide suggestions on how to get the most out of the conference 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Objective 3: To provide opportunities to ask questions or discuss concerns about the conference </a:t>
            </a:r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1276350"/>
            <a:ext cx="10972800" cy="4810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>Purpose of District Conferences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150882" y="1434662"/>
            <a:ext cx="10050517" cy="499153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District Conference shall be held for the purpose of: 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Promoting the objects and programs of ZI. </a:t>
            </a:r>
          </a:p>
          <a:p>
            <a:r>
              <a:rPr lang="en-US" sz="2800" dirty="0" smtClean="0"/>
              <a:t>Conducting the business of the District,  e.g. electing officers, approving budget, updating District policies and procedures . </a:t>
            </a:r>
          </a:p>
          <a:p>
            <a:r>
              <a:rPr lang="en-US" sz="2800" dirty="0" smtClean="0"/>
              <a:t>Considering and acting upon resolutions and proposed amendments to the Zonta International Bylaws and Rules of Procedure. </a:t>
            </a:r>
          </a:p>
          <a:p>
            <a:r>
              <a:rPr lang="en-US" sz="2800" dirty="0" smtClean="0"/>
              <a:t>Providing learning opportunities and training</a:t>
            </a:r>
          </a:p>
          <a:p>
            <a:r>
              <a:rPr lang="en-US" sz="2800" dirty="0" smtClean="0"/>
              <a:t>Providing an opportunity for fellowship. </a:t>
            </a:r>
          </a:p>
          <a:p>
            <a:endParaRPr lang="en-US" dirty="0" smtClean="0"/>
          </a:p>
        </p:txBody>
      </p:sp>
      <p:pic>
        <p:nvPicPr>
          <p:cNvPr id="6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294883" y="5417974"/>
            <a:ext cx="1116013" cy="1025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489075" y="1292771"/>
            <a:ext cx="10399713" cy="518685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Register:</a:t>
            </a:r>
          </a:p>
          <a:p>
            <a:r>
              <a:rPr lang="en-US" sz="2800" dirty="0" smtClean="0">
                <a:latin typeface="Calibri" pitchFamily="34" charset="0"/>
              </a:rPr>
              <a:t>Saturday morning – 7:30 AM to 8:45 AM</a:t>
            </a:r>
          </a:p>
          <a:p>
            <a:r>
              <a:rPr lang="en-US" sz="2800" dirty="0" smtClean="0">
                <a:latin typeface="Calibri" pitchFamily="34" charset="0"/>
              </a:rPr>
              <a:t>Ballroom Foyer</a:t>
            </a:r>
          </a:p>
          <a:p>
            <a:r>
              <a:rPr lang="en-US" sz="2800" dirty="0" smtClean="0">
                <a:latin typeface="Calibri" pitchFamily="34" charset="0"/>
              </a:rPr>
              <a:t>One time registration 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You will receive:</a:t>
            </a:r>
          </a:p>
          <a:p>
            <a:r>
              <a:rPr lang="en-US" sz="2800" dirty="0" smtClean="0">
                <a:latin typeface="Calibri" pitchFamily="34" charset="0"/>
              </a:rPr>
              <a:t>The final agenda</a:t>
            </a:r>
          </a:p>
          <a:p>
            <a:r>
              <a:rPr lang="en-US" sz="2800" dirty="0" smtClean="0">
                <a:latin typeface="Calibri" pitchFamily="34" charset="0"/>
              </a:rPr>
              <a:t>Tickets for meals</a:t>
            </a:r>
          </a:p>
          <a:p>
            <a:r>
              <a:rPr lang="en-US" sz="2800" dirty="0" smtClean="0">
                <a:latin typeface="Calibri" pitchFamily="34" charset="0"/>
              </a:rPr>
              <a:t>Name badge</a:t>
            </a:r>
          </a:p>
          <a:p>
            <a:r>
              <a:rPr lang="en-US" sz="2800" dirty="0" smtClean="0">
                <a:latin typeface="Calibri" pitchFamily="34" charset="0"/>
              </a:rPr>
              <a:t>Conference bag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/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584200" y="394138"/>
            <a:ext cx="10972800" cy="896938"/>
          </a:xfrm>
        </p:spPr>
        <p:txBody>
          <a:bodyPr/>
          <a:lstStyle/>
          <a:p>
            <a:r>
              <a:rPr lang="en-US" dirty="0" smtClean="0"/>
              <a:t>Registration</a:t>
            </a:r>
          </a:p>
        </p:txBody>
      </p:sp>
      <p:pic>
        <p:nvPicPr>
          <p:cNvPr id="8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>
          <a:xfrm>
            <a:off x="584200" y="315310"/>
            <a:ext cx="10972800" cy="896938"/>
          </a:xfrm>
        </p:spPr>
        <p:txBody>
          <a:bodyPr/>
          <a:lstStyle/>
          <a:p>
            <a:r>
              <a:rPr lang="en-US" dirty="0" smtClean="0"/>
              <a:t>Credentials – Delegates/Alternates/Proxies </a:t>
            </a:r>
          </a:p>
        </p:txBody>
      </p:sp>
      <p:sp>
        <p:nvSpPr>
          <p:cNvPr id="6148" name="Content Placeholder 8"/>
          <p:cNvSpPr>
            <a:spLocks noGrp="1"/>
          </p:cNvSpPr>
          <p:nvPr>
            <p:ph idx="1"/>
          </p:nvPr>
        </p:nvSpPr>
        <p:spPr>
          <a:xfrm>
            <a:off x="1923393" y="1529255"/>
            <a:ext cx="9244669" cy="465082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Delegates/Alternates/Proxies Register Every Day: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Saturday,  7:30 AM to 8:45 AM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Sunday,     7:30 AM to 8:45 AM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Ballroom Foyer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Delegate Training: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Saturday, 8:00 to 8:30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Boulder Creek Living Room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6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1276350"/>
            <a:ext cx="10972800" cy="4810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>Saturday Morning </a:t>
            </a:r>
            <a:br>
              <a:rPr lang="en-US" sz="4900" dirty="0" smtClean="0"/>
            </a:br>
            <a:r>
              <a:rPr lang="en-US" sz="27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13490" y="2317530"/>
            <a:ext cx="9857773" cy="4146331"/>
          </a:xfrm>
        </p:spPr>
        <p:txBody>
          <a:bodyPr/>
          <a:lstStyle/>
          <a:p>
            <a:r>
              <a:rPr lang="en-US" sz="2800" dirty="0" smtClean="0"/>
              <a:t>Exercise and fellowship - Boulder Creek Walk</a:t>
            </a:r>
          </a:p>
          <a:p>
            <a:r>
              <a:rPr lang="en-US" sz="2800" dirty="0" smtClean="0"/>
              <a:t>Opening Ceremony </a:t>
            </a:r>
          </a:p>
          <a:p>
            <a:r>
              <a:rPr lang="en-US" sz="2800" dirty="0" smtClean="0"/>
              <a:t>Business Session</a:t>
            </a:r>
          </a:p>
          <a:p>
            <a:r>
              <a:rPr lang="en-US" sz="2800" dirty="0" smtClean="0"/>
              <a:t>Lunch with ZI Director and D12 Liaison, Sharon Langenbeck</a:t>
            </a:r>
          </a:p>
          <a:p>
            <a:endParaRPr lang="en-US" sz="36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736317" y="5339146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302" y="2222938"/>
            <a:ext cx="10258097" cy="4240924"/>
          </a:xfrm>
        </p:spPr>
        <p:txBody>
          <a:bodyPr/>
          <a:lstStyle/>
          <a:p>
            <a:r>
              <a:rPr lang="en-US" dirty="0" smtClean="0"/>
              <a:t>Nominating Committee Report, Candidate Speeches and Elections</a:t>
            </a:r>
          </a:p>
          <a:p>
            <a:r>
              <a:rPr lang="en-US" dirty="0" smtClean="0"/>
              <a:t>Educational Workshops – pick one - repeated on Sunday</a:t>
            </a:r>
          </a:p>
          <a:p>
            <a:r>
              <a:rPr lang="en-US" dirty="0" smtClean="0"/>
              <a:t>Election Results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303" y="1600200"/>
            <a:ext cx="7930056" cy="4847897"/>
          </a:xfrm>
        </p:spPr>
        <p:txBody>
          <a:bodyPr/>
          <a:lstStyle/>
          <a:p>
            <a:r>
              <a:rPr lang="en-US" dirty="0" smtClean="0"/>
              <a:t>Reception and Cocktails</a:t>
            </a:r>
          </a:p>
          <a:p>
            <a:r>
              <a:rPr lang="en-US" dirty="0" smtClean="0"/>
              <a:t>Awards Banquet</a:t>
            </a:r>
          </a:p>
          <a:p>
            <a:pPr lvl="1"/>
            <a:r>
              <a:rPr lang="en-US" dirty="0" smtClean="0"/>
              <a:t>Entertainment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Basket Drawings</a:t>
            </a:r>
          </a:p>
          <a:p>
            <a:r>
              <a:rPr lang="en-US" dirty="0" smtClean="0"/>
              <a:t>Fellowship in Executive Suite with Governor and ZI Liaison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9916511" y="5291849"/>
            <a:ext cx="1116013" cy="1025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584200"/>
            <a:ext cx="10972800" cy="11064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Sunday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724" y="1277007"/>
            <a:ext cx="9767176" cy="533651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Memorial Service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Brunch and Business Session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Zonta Foundation Report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Laramie Z Club Service Project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Fort Collins Z Club Charter Presentation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Educational Workshops 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same as Saturday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pick a different one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100" dirty="0" smtClean="0"/>
              <a:t>Closing Comments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700" dirty="0" smtClean="0"/>
              <a:t>Call to 2016 Governor’s Seminar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Placeholder 4" descr="D12 logo 1.jpg"/>
          <p:cNvPicPr>
            <a:picLocks noChangeAspect="1"/>
          </p:cNvPicPr>
          <p:nvPr/>
        </p:nvPicPr>
        <p:blipFill>
          <a:blip r:embed="rId3"/>
          <a:srcRect t="4054" b="4054"/>
          <a:stretch>
            <a:fillRect/>
          </a:stretch>
        </p:blipFill>
        <p:spPr>
          <a:xfrm>
            <a:off x="10058400" y="5307615"/>
            <a:ext cx="1116013" cy="1025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49" y="0"/>
            <a:ext cx="22071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</TotalTime>
  <Words>516</Words>
  <Application>Microsoft Office PowerPoint</Application>
  <PresentationFormat>Custom</PresentationFormat>
  <Paragraphs>105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First Timer Training for  2015 District 12 Conference </vt:lpstr>
      <vt:lpstr>Objectives </vt:lpstr>
      <vt:lpstr>Purpose of District Conferences  </vt:lpstr>
      <vt:lpstr>Registration</vt:lpstr>
      <vt:lpstr>Credentials – Delegates/Alternates/Proxies </vt:lpstr>
      <vt:lpstr>Saturday Morning     </vt:lpstr>
      <vt:lpstr>Saturday Afternoon</vt:lpstr>
      <vt:lpstr>Saturday Evening</vt:lpstr>
      <vt:lpstr>Sunday  </vt:lpstr>
      <vt:lpstr>Zonta Store  </vt:lpstr>
      <vt:lpstr>Learning Opportunities  </vt:lpstr>
      <vt:lpstr>Fellowship Opportunities 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TOOLBOX</dc:title>
  <dc:creator>Laura Stamp</dc:creator>
  <cp:lastModifiedBy>Susie Nulty</cp:lastModifiedBy>
  <cp:revision>269</cp:revision>
  <dcterms:created xsi:type="dcterms:W3CDTF">2013-06-12T18:54:56Z</dcterms:created>
  <dcterms:modified xsi:type="dcterms:W3CDTF">2015-10-13T17:09:32Z</dcterms:modified>
</cp:coreProperties>
</file>