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55CFB-7E1D-4D93-8F42-2C0B90C8A863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48803-5CE8-437F-A82D-55FA6B573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the card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48803-5CE8-437F-A82D-55FA6B573F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paralysis? Read card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48803-5CE8-437F-A82D-55FA6B573F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113A-3B2C-4525-AD76-EE146BC218C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84D1C5-EA56-4423-85C8-E3AC9BC7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113A-3B2C-4525-AD76-EE146BC218C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1C5-EA56-4423-85C8-E3AC9BC7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113A-3B2C-4525-AD76-EE146BC218C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1C5-EA56-4423-85C8-E3AC9BC7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113A-3B2C-4525-AD76-EE146BC218C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84D1C5-EA56-4423-85C8-E3AC9BC7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113A-3B2C-4525-AD76-EE146BC218C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1C5-EA56-4423-85C8-E3AC9BC74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113A-3B2C-4525-AD76-EE146BC218C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1C5-EA56-4423-85C8-E3AC9BC7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113A-3B2C-4525-AD76-EE146BC218C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84D1C5-EA56-4423-85C8-E3AC9BC74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113A-3B2C-4525-AD76-EE146BC218C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1C5-EA56-4423-85C8-E3AC9BC7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113A-3B2C-4525-AD76-EE146BC218C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1C5-EA56-4423-85C8-E3AC9BC7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113A-3B2C-4525-AD76-EE146BC218C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1C5-EA56-4423-85C8-E3AC9BC746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9113A-3B2C-4525-AD76-EE146BC218C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D1C5-EA56-4423-85C8-E3AC9BC74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89113A-3B2C-4525-AD76-EE146BC218CB}" type="datetimeFigureOut">
              <a:rPr lang="en-US" smtClean="0"/>
              <a:pPr/>
              <a:t>4/9/2013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84D1C5-EA56-4423-85C8-E3AC9BC746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Leadership Wheel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Mary Walker</a:t>
            </a:r>
          </a:p>
          <a:p>
            <a:r>
              <a:rPr lang="en-US" dirty="0" smtClean="0"/>
              <a:t>Zonta Club of Cheyenne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Zontians decide to drive to Douglas for the area 2 meeting</a:t>
            </a:r>
          </a:p>
          <a:p>
            <a:r>
              <a:rPr lang="en-US" dirty="0" smtClean="0"/>
              <a:t>“I will drive and we will take my car”</a:t>
            </a:r>
          </a:p>
          <a:p>
            <a:r>
              <a:rPr lang="en-US" dirty="0" smtClean="0"/>
              <a:t>“I brought snacks—2 coolers full” </a:t>
            </a:r>
          </a:p>
          <a:p>
            <a:r>
              <a:rPr lang="en-US" dirty="0" smtClean="0"/>
              <a:t>“I have maps, and a calculator”</a:t>
            </a:r>
          </a:p>
          <a:p>
            <a:r>
              <a:rPr lang="en-US" dirty="0" smtClean="0"/>
              <a:t>“look at that!”</a:t>
            </a:r>
          </a:p>
          <a:p>
            <a:endParaRPr lang="en-US" dirty="0"/>
          </a:p>
        </p:txBody>
      </p:sp>
      <p:pic>
        <p:nvPicPr>
          <p:cNvPr id="7170" name="Picture 2" descr="C:\Documents and Settings\mwalke.PHARM\Local Settings\Temporary Internet Files\Content.IE5\LFQK6AXZ\MP90043871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0386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Leadership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Includes a questionnaire</a:t>
            </a:r>
          </a:p>
          <a:p>
            <a:r>
              <a:rPr lang="en-US" dirty="0" smtClean="0"/>
              <a:t>Interactive</a:t>
            </a:r>
          </a:p>
          <a:p>
            <a:r>
              <a:rPr lang="en-US" dirty="0" smtClean="0"/>
              <a:t>Self awareness</a:t>
            </a:r>
          </a:p>
          <a:p>
            <a:r>
              <a:rPr lang="en-US" dirty="0" smtClean="0"/>
              <a:t>Change under stress</a:t>
            </a:r>
          </a:p>
          <a:p>
            <a:r>
              <a:rPr lang="en-US" dirty="0" smtClean="0"/>
              <a:t>Team building</a:t>
            </a:r>
          </a:p>
          <a:p>
            <a:r>
              <a:rPr lang="en-US" dirty="0" smtClean="0"/>
              <a:t>Mary Walker is available to do sessions with clubs or teams just call or email (no charge)</a:t>
            </a:r>
          </a:p>
          <a:p>
            <a:r>
              <a:rPr lang="en-US" dirty="0" smtClean="0"/>
              <a:t>307-634-0395, mkw1901@aol.com</a:t>
            </a:r>
            <a:endParaRPr lang="en-US" dirty="0"/>
          </a:p>
        </p:txBody>
      </p:sp>
      <p:pic>
        <p:nvPicPr>
          <p:cNvPr id="8195" name="Picture 3" descr="C:\Documents and Settings\mwalke.PHARM\Local Settings\Temporary Internet Files\Content.IE5\8MGOQIC8\MC9000237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752600"/>
            <a:ext cx="1697126" cy="1265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Leadership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the work of Rodney Napier, PhD</a:t>
            </a:r>
          </a:p>
          <a:p>
            <a:r>
              <a:rPr lang="en-US" dirty="0" smtClean="0"/>
              <a:t>Today is a “quick teaser”</a:t>
            </a:r>
          </a:p>
          <a:p>
            <a:r>
              <a:rPr lang="en-US" dirty="0" smtClean="0"/>
              <a:t>The four basic approaches an individual uses to complete tasks</a:t>
            </a:r>
          </a:p>
          <a:p>
            <a:r>
              <a:rPr lang="en-US" dirty="0" smtClean="0"/>
              <a:t>Leaders need access to all four types</a:t>
            </a:r>
          </a:p>
          <a:p>
            <a:r>
              <a:rPr lang="en-US" dirty="0" smtClean="0"/>
              <a:t>Zonta nominating committees can evaluate styles when seeking leaders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“right or wrong” styles</a:t>
            </a:r>
          </a:p>
          <a:p>
            <a:r>
              <a:rPr lang="en-US" dirty="0" smtClean="0"/>
              <a:t>Your style may change under stress</a:t>
            </a:r>
          </a:p>
          <a:p>
            <a:r>
              <a:rPr lang="en-US" dirty="0" smtClean="0"/>
              <a:t>North-South-East-West</a:t>
            </a:r>
          </a:p>
          <a:p>
            <a:r>
              <a:rPr lang="en-US" dirty="0" smtClean="0"/>
              <a:t>Winter-Summer-Spring-Fall</a:t>
            </a:r>
          </a:p>
          <a:p>
            <a:endParaRPr lang="en-US" dirty="0"/>
          </a:p>
        </p:txBody>
      </p:sp>
      <p:pic>
        <p:nvPicPr>
          <p:cNvPr id="1027" name="Picture 3" descr="C:\Documents and Settings\mwalke.PHARM\Local Settings\Temporary Internet Files\Content.IE5\LFQK6AXZ\MC9000205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572000"/>
            <a:ext cx="1733702" cy="10552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Medicine Wheel in northern WY</a:t>
            </a:r>
          </a:p>
          <a:p>
            <a:r>
              <a:rPr lang="en-US" dirty="0" smtClean="0"/>
              <a:t>Peace pipes</a:t>
            </a:r>
          </a:p>
          <a:p>
            <a:r>
              <a:rPr lang="en-US" dirty="0" smtClean="0"/>
              <a:t>Life is a circle not a straight line</a:t>
            </a:r>
            <a:endParaRPr lang="en-US" dirty="0"/>
          </a:p>
        </p:txBody>
      </p:sp>
      <p:pic>
        <p:nvPicPr>
          <p:cNvPr id="2050" name="Picture 2" descr="C:\Documents and Settings\mwalke.PHARM\Local Settings\Temporary Internet Files\Content.IE5\8MGOQIC8\MP90040220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733800"/>
            <a:ext cx="3901440" cy="2599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Buffalo (warrior), winter, midnight</a:t>
            </a:r>
          </a:p>
          <a:p>
            <a:r>
              <a:rPr lang="en-US" dirty="0" smtClean="0"/>
              <a:t>Sturdy, grounded, honor</a:t>
            </a:r>
          </a:p>
          <a:p>
            <a:r>
              <a:rPr lang="en-US" dirty="0" smtClean="0"/>
              <a:t>Would rather do it, not work in teams</a:t>
            </a:r>
          </a:p>
          <a:p>
            <a:r>
              <a:rPr lang="en-US" dirty="0" smtClean="0"/>
              <a:t>“you can’t herd a Buffalo”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Documents and Settings\mwalke.PHARM\Local Settings\Temporary Internet Files\Content.IE5\7MXWH4IL\MP90018043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962400"/>
            <a:ext cx="3657600" cy="2401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Mouse, (community builder), summer, noon</a:t>
            </a:r>
          </a:p>
          <a:p>
            <a:r>
              <a:rPr lang="en-US" dirty="0" smtClean="0"/>
              <a:t>Warm, family, nest builder, peacemaker</a:t>
            </a:r>
          </a:p>
          <a:p>
            <a:r>
              <a:rPr lang="en-US" dirty="0" smtClean="0"/>
              <a:t>Takes time in the process, not the task</a:t>
            </a:r>
          </a:p>
          <a:p>
            <a:endParaRPr lang="en-US" dirty="0"/>
          </a:p>
        </p:txBody>
      </p:sp>
      <p:pic>
        <p:nvPicPr>
          <p:cNvPr id="4098" name="Picture 2" descr="C:\Documents and Settings\mwalke.PHARM\Local Settings\Temporary Internet Files\Content.IE5\I18UP76O\MP90031440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114800"/>
            <a:ext cx="3657600" cy="2267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Bear (analyzer), autumn, twilight</a:t>
            </a:r>
          </a:p>
          <a:p>
            <a:r>
              <a:rPr lang="en-US" dirty="0" smtClean="0"/>
              <a:t>Inward seeking, gather data, work alone</a:t>
            </a:r>
          </a:p>
          <a:p>
            <a:r>
              <a:rPr lang="en-US" dirty="0" smtClean="0"/>
              <a:t>Organize work, don’t delegate, </a:t>
            </a:r>
          </a:p>
          <a:p>
            <a:endParaRPr lang="en-US" dirty="0"/>
          </a:p>
        </p:txBody>
      </p:sp>
      <p:pic>
        <p:nvPicPr>
          <p:cNvPr id="5123" name="Picture 3" descr="C:\Documents and Settings\mwalke.PHARM\Local Settings\Temporary Internet Files\Content.IE5\S7K5Y0K6\MM90036514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783500"/>
            <a:ext cx="1828800" cy="150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Eagle (visionary), spring, dawn</a:t>
            </a:r>
          </a:p>
          <a:p>
            <a:r>
              <a:rPr lang="en-US" dirty="0" smtClean="0"/>
              <a:t>Rebirth, new life, creativity, energy</a:t>
            </a:r>
          </a:p>
          <a:p>
            <a:r>
              <a:rPr lang="en-US" dirty="0" smtClean="0"/>
              <a:t>See the big picture, not close details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2" descr="C:\Documents and Settings\mwalke.PHARM\Local Settings\Temporary Internet Files\Content.IE5\7MXWH4IL\MP90040108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429000"/>
            <a:ext cx="3901440" cy="2599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styles make good leaders</a:t>
            </a:r>
          </a:p>
          <a:p>
            <a:r>
              <a:rPr lang="en-US" dirty="0" smtClean="0"/>
              <a:t>We need access to all styles</a:t>
            </a:r>
          </a:p>
          <a:p>
            <a:r>
              <a:rPr lang="en-US" dirty="0" smtClean="0"/>
              <a:t>We can improve our styles</a:t>
            </a:r>
          </a:p>
          <a:p>
            <a:r>
              <a:rPr lang="en-US" dirty="0" smtClean="0"/>
              <a:t>Look for a good fit </a:t>
            </a:r>
          </a:p>
          <a:p>
            <a:r>
              <a:rPr lang="en-US" dirty="0" smtClean="0"/>
              <a:t>Leaders can delegate and ask for help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309</Words>
  <Application>Microsoft Office PowerPoint</Application>
  <PresentationFormat>On-screen Show (4:3)</PresentationFormat>
  <Paragraphs>59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The Leadership Wheel</vt:lpstr>
      <vt:lpstr>The Leadership Wheel</vt:lpstr>
      <vt:lpstr>Objectives</vt:lpstr>
      <vt:lpstr>Leadership Wheel</vt:lpstr>
      <vt:lpstr>North</vt:lpstr>
      <vt:lpstr>South</vt:lpstr>
      <vt:lpstr>West</vt:lpstr>
      <vt:lpstr>East</vt:lpstr>
      <vt:lpstr>Application</vt:lpstr>
      <vt:lpstr>Example</vt:lpstr>
      <vt:lpstr>The Leadership Wheel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Leadership Wheel</dc:title>
  <dc:creator>Mary Walker</dc:creator>
  <cp:lastModifiedBy>Deidre Boysen</cp:lastModifiedBy>
  <cp:revision>6</cp:revision>
  <dcterms:created xsi:type="dcterms:W3CDTF">2013-04-06T21:52:34Z</dcterms:created>
  <dcterms:modified xsi:type="dcterms:W3CDTF">2013-04-09T16:05:35Z</dcterms:modified>
</cp:coreProperties>
</file>